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  <p:sndAc>
      <p:stSnd>
        <p:snd r:embed="rId1" name="drumroll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C760EF-6D66-4307-8E73-6BDF47638124}" type="datetimeFigureOut">
              <a:rPr lang="en-US" smtClean="0"/>
              <a:pPr/>
              <a:t>4/10/2012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161C3-DB45-409B-B5E5-6D5F7AB1AD5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  <p:sndAc>
      <p:stSnd>
        <p:snd r:embed="rId13" name="drumroll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lqE2T4D-FQQ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9800" y="2286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800" dirty="0" smtClean="0">
                <a:hlinkClick r:id="rId2"/>
              </a:rPr>
              <a:t>Nathan Hale’s Life</a:t>
            </a:r>
            <a:endParaRPr lang="en-US" sz="4800" dirty="0"/>
          </a:p>
        </p:txBody>
      </p:sp>
      <p:sp>
        <p:nvSpPr>
          <p:cNvPr id="4" name="TextBox 3"/>
          <p:cNvSpPr txBox="1"/>
          <p:nvPr/>
        </p:nvSpPr>
        <p:spPr>
          <a:xfrm rot="20348600">
            <a:off x="-74852" y="2428241"/>
            <a:ext cx="4291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Born-June  6, 1755 in Coventry, Connecticut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21251296">
            <a:off x="2854911" y="2373315"/>
            <a:ext cx="6272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At the age of 14, Nathan attended Yale University and graduated </a:t>
            </a:r>
          </a:p>
          <a:p>
            <a:r>
              <a:rPr lang="en-US" dirty="0" smtClean="0"/>
              <a:t>at 17 years old to become a teacher at age 18.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 rot="879503">
            <a:off x="592172" y="4189794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spy in the American Revolution for General George Washington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21289478">
            <a:off x="4427791" y="3539388"/>
            <a:ext cx="4153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Hale was born into a family of 12 children!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26000"/>
          </a:blip>
          <a:srcRect/>
          <a:stretch>
            <a:fillRect/>
          </a:stretch>
        </p:blipFill>
        <p:spPr bwMode="auto">
          <a:xfrm>
            <a:off x="2057400" y="304800"/>
            <a:ext cx="5029200" cy="619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 rot="19392719">
            <a:off x="-707661" y="3054661"/>
            <a:ext cx="103961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“I only regret that I have but one life to lose for my country”</a:t>
            </a:r>
            <a:endParaRPr lang="en-US" sz="3200" b="1" cap="none" spc="0" dirty="0">
              <a:ln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71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name</dc:creator>
  <cp:lastModifiedBy>your name</cp:lastModifiedBy>
  <cp:revision>15</cp:revision>
  <dcterms:created xsi:type="dcterms:W3CDTF">2012-03-20T14:58:34Z</dcterms:created>
  <dcterms:modified xsi:type="dcterms:W3CDTF">2012-04-10T15:09:32Z</dcterms:modified>
</cp:coreProperties>
</file>